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D5F2-F62C-41FF-8354-02250698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18FA3-1643-4B21-8BA0-E72A79332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0753B-3737-4004-BC14-C7264C34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D78AA-324A-46E6-8D86-0D965D4A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87C0F-7FFF-4ACC-B4C0-DBD7603A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09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4335F-1ABB-41FD-BF4A-EA8F0848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D6120-4FFF-4BF8-85C1-223190DD9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8A7AC-350B-4C31-B4D2-AADBF51C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3419D-78EA-4CAD-B56B-090D6C6F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8F049-1F6B-4473-91AB-AC77E6E1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06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241C4-17AD-41DB-B094-36F0B4745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5B962-7593-4530-A8A8-E45723491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D753C-03D2-42DF-8975-8C790A0C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038E5-D1A3-42C9-94AD-FC7043F6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2BD66-4957-423C-B9A5-0621472B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29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41CC5-4AEB-42DB-98D4-5B56C347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51EA7-DC8C-4C50-8117-7378B7F3A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8A2E7-99B1-4E0A-897E-D64F226D2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CABFC-1C61-4E57-8531-AE67A06D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D5B4D-698C-4435-9259-114F9C07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868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8838-6226-4FC7-9C86-F80109369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5C974-7B63-4B32-8167-93096050E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99687-8EAA-4F29-9A34-6FA5BBAF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5B28F-4663-49B5-944B-7AC5574E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FC1AF-C17C-40F3-AF1D-2D418657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799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F4F43-6D69-4755-BA74-E18FB1AB0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26835-6159-4971-B243-FB8784A17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C68948-C0FB-4FA7-B3E8-95A53BB9F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23AB6-DC02-4DC1-BFCC-40E7FA7F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B6C29-EB39-4582-B1CC-E93D8769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36522-8B12-4976-AE49-B7302EA0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05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CBF8E-AA8E-4997-9F68-06909E8B6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2C281-481F-4DB6-B8E1-93D28A48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FBA83-DFB7-4394-9243-8A1F54A1B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40FE9F-9E59-49A6-AAA5-4909D853E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52182-5A2A-47A5-B0F4-98B1DF853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4E8044-91AF-4786-9104-FAD5DD78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9F6B5-F613-47C2-B637-52454F25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C7AF7B-5F38-45BE-A2EC-85467B77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552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2C3C-FE6F-4C3E-9553-E80752C7D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A46DC2-B1BA-4E3C-93A0-366EA0B3C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1B9C2-8695-4602-94EA-13F73757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B9C38-27D0-4B20-B849-DD64A1EB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08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76A9F7-D3B1-4552-8AED-2A338A21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E8930-C758-46C8-B90B-BCB80E4C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7D401-8A4D-4456-B853-8468259D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9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01216-2F47-4B45-A6B1-F3E54587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1CEA-449B-49DC-B222-3551C6A95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A6470-4E17-4E6E-B5E9-798ADA1A9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DFA806-E212-43F8-AF70-5BAE5691A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4AF76-53A6-42A8-B625-C4F1F5F7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E173-D9DC-4814-BE73-3197E157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361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0BD7A-E993-4108-AC61-74B9B5CEE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0176D2-4D8B-49E6-8617-3A1B465018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34716-09E8-4199-9B61-A07A68C33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5EB48-8B66-4D45-8732-D743583F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E1720-45E7-4EE4-A59F-367E06E4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5160D-3143-40E5-86A2-C6CE9492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37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6B72A6-F0F3-42F8-BBEB-C341505A6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34249-993C-4116-8D55-340B9283A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A4511-BBA3-47FA-A06F-C33C75F0E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537D-6F9C-4A26-B105-FD6CD9DF41C4}" type="datetimeFigureOut">
              <a:rPr lang="en-AU" smtClean="0"/>
              <a:t>3/12/2019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1778B-DD00-4AD9-8444-0E32489AD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A8877-E64B-4881-8189-AAECE41B0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99B8-D49E-4ACE-8D70-8DBD933AFE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40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E93E79-D37E-40A1-A0F8-06897D37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to fix… Cannot find Solver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E6B784-E9F3-4BB4-ABDE-BDEFA20E6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646" y="1690688"/>
            <a:ext cx="8154279" cy="449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38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4DB7C6-3CDF-4C40-A2D7-7C448D413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057" y="304800"/>
            <a:ext cx="1200150" cy="624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DDA492-B678-4478-8A24-471933146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94" y="1525728"/>
            <a:ext cx="2679215" cy="18149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90A412-831E-4F4E-93B5-DB9FAF70A4E4}"/>
              </a:ext>
            </a:extLst>
          </p:cNvPr>
          <p:cNvSpPr txBox="1"/>
          <p:nvPr/>
        </p:nvSpPr>
        <p:spPr>
          <a:xfrm>
            <a:off x="798873" y="304800"/>
            <a:ext cx="171625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1 = Click on File in Top Menu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8E9F0281-7359-467F-96FC-8D029AFE197F}"/>
              </a:ext>
            </a:extLst>
          </p:cNvPr>
          <p:cNvSpPr/>
          <p:nvPr/>
        </p:nvSpPr>
        <p:spPr>
          <a:xfrm>
            <a:off x="562094" y="886598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0326D-E227-4600-8D90-42CE1FC50AA0}"/>
              </a:ext>
            </a:extLst>
          </p:cNvPr>
          <p:cNvSpPr txBox="1"/>
          <p:nvPr/>
        </p:nvSpPr>
        <p:spPr>
          <a:xfrm>
            <a:off x="1525051" y="5332272"/>
            <a:ext cx="171625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2= Click on Options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E8B46A3-09D3-4836-A0FA-2A06A3B028A3}"/>
              </a:ext>
            </a:extLst>
          </p:cNvPr>
          <p:cNvSpPr/>
          <p:nvPr/>
        </p:nvSpPr>
        <p:spPr>
          <a:xfrm rot="16200000">
            <a:off x="2899969" y="6005986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2EE034-0676-44CA-8265-7D78C35F6E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349" y="153572"/>
            <a:ext cx="1419225" cy="36385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C3E0D6-F687-4488-8361-10AFEEAED5F8}"/>
              </a:ext>
            </a:extLst>
          </p:cNvPr>
          <p:cNvSpPr txBox="1"/>
          <p:nvPr/>
        </p:nvSpPr>
        <p:spPr>
          <a:xfrm>
            <a:off x="5264955" y="1326516"/>
            <a:ext cx="171625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3 = Click on Add-Ins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822A832-92A8-4B3D-9E16-E90527CD56EF}"/>
              </a:ext>
            </a:extLst>
          </p:cNvPr>
          <p:cNvSpPr/>
          <p:nvPr/>
        </p:nvSpPr>
        <p:spPr>
          <a:xfrm rot="16200000">
            <a:off x="6357495" y="2881786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E718D5-CEEA-41AC-BB56-CE77BFABFE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9349" y="3996494"/>
            <a:ext cx="3781513" cy="26715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8004DEA-D9EE-455E-8E94-7B4420B47C22}"/>
              </a:ext>
            </a:extLst>
          </p:cNvPr>
          <p:cNvSpPr txBox="1"/>
          <p:nvPr/>
        </p:nvSpPr>
        <p:spPr>
          <a:xfrm>
            <a:off x="5852914" y="5745205"/>
            <a:ext cx="1716258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4 = Click on Go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B5EA8CA-F0CB-4FB3-B7D3-D4410AC37BD6}"/>
              </a:ext>
            </a:extLst>
          </p:cNvPr>
          <p:cNvSpPr/>
          <p:nvPr/>
        </p:nvSpPr>
        <p:spPr>
          <a:xfrm rot="5400000">
            <a:off x="10923248" y="6146215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843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631CCA-6161-4632-807E-3C3029D93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676" y="971757"/>
            <a:ext cx="3461369" cy="27222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9A9CF8-A8C8-4954-826D-869EC08A8857}"/>
              </a:ext>
            </a:extLst>
          </p:cNvPr>
          <p:cNvSpPr txBox="1"/>
          <p:nvPr/>
        </p:nvSpPr>
        <p:spPr>
          <a:xfrm>
            <a:off x="578547" y="303270"/>
            <a:ext cx="318507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5 = Select both Analysis </a:t>
            </a:r>
            <a:r>
              <a:rPr lang="en-AU" b="1" dirty="0" err="1"/>
              <a:t>ToolPak</a:t>
            </a:r>
            <a:r>
              <a:rPr lang="en-AU" b="1" dirty="0"/>
              <a:t>-VBA</a:t>
            </a:r>
            <a:r>
              <a:rPr lang="en-AU" dirty="0"/>
              <a:t> and Solver Add-in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D1FBAED-5D83-46E6-9F47-ED138BBD643A}"/>
              </a:ext>
            </a:extLst>
          </p:cNvPr>
          <p:cNvSpPr/>
          <p:nvPr/>
        </p:nvSpPr>
        <p:spPr>
          <a:xfrm rot="16200000">
            <a:off x="501325" y="1632768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66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95D783-963A-4EEC-AFFE-74AC8C2FB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604" y="563791"/>
            <a:ext cx="7258050" cy="43053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4B686D-C7D7-45D5-B3F1-1ABD8EB53EAC}"/>
              </a:ext>
            </a:extLst>
          </p:cNvPr>
          <p:cNvSpPr txBox="1"/>
          <p:nvPr/>
        </p:nvSpPr>
        <p:spPr>
          <a:xfrm>
            <a:off x="644808" y="3876648"/>
            <a:ext cx="2456199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6 = Under File </a:t>
            </a:r>
            <a:r>
              <a:rPr lang="en-AU" dirty="0">
                <a:sym typeface="Wingdings" panose="05000000000000000000" pitchFamily="2" charset="2"/>
              </a:rPr>
              <a:t> Excel Options (again), go to Customize Ribbon and add ‘Developer’ (which will add it to your top level menu)</a:t>
            </a:r>
            <a:endParaRPr lang="en-AU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0549227-0137-4A2A-AFE4-8593DE010381}"/>
              </a:ext>
            </a:extLst>
          </p:cNvPr>
          <p:cNvSpPr/>
          <p:nvPr/>
        </p:nvSpPr>
        <p:spPr>
          <a:xfrm rot="16200000">
            <a:off x="2784092" y="2785708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2495ECD-0E88-4B9D-A02E-805DFC066DA6}"/>
              </a:ext>
            </a:extLst>
          </p:cNvPr>
          <p:cNvSpPr/>
          <p:nvPr/>
        </p:nvSpPr>
        <p:spPr>
          <a:xfrm rot="5400000">
            <a:off x="10733037" y="3814262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382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D6EF53-A48C-44D4-A9C2-538300032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370" y="931586"/>
            <a:ext cx="6629400" cy="4095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1A7A8D-D241-4803-B141-5866206EFFF4}"/>
              </a:ext>
            </a:extLst>
          </p:cNvPr>
          <p:cNvSpPr txBox="1"/>
          <p:nvPr/>
        </p:nvSpPr>
        <p:spPr>
          <a:xfrm>
            <a:off x="7434470" y="1793943"/>
            <a:ext cx="2941982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7 = Select ‘Developer’ in the Main Menu</a:t>
            </a:r>
          </a:p>
          <a:p>
            <a:pPr algn="ctr"/>
            <a:endParaRPr lang="en-AU" dirty="0"/>
          </a:p>
          <a:p>
            <a:pPr algn="ctr"/>
            <a:r>
              <a:rPr lang="en-AU" dirty="0"/>
              <a:t>If not there automatically </a:t>
            </a:r>
            <a:r>
              <a:rPr lang="en-AU" dirty="0">
                <a:sym typeface="Wingdings" panose="05000000000000000000" pitchFamily="2" charset="2"/>
              </a:rPr>
              <a:t> save file and reopen</a:t>
            </a:r>
            <a:endParaRPr lang="en-AU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D3088AE-5329-47A1-9BE3-EBF2DD7B44FD}"/>
              </a:ext>
            </a:extLst>
          </p:cNvPr>
          <p:cNvSpPr/>
          <p:nvPr/>
        </p:nvSpPr>
        <p:spPr>
          <a:xfrm>
            <a:off x="9141781" y="174004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7B300-9E46-4017-9AB8-A46337FA9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248" y="4417223"/>
            <a:ext cx="5688444" cy="3693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0B4C87-4BFA-4C1D-81E8-08EFEE04B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965" y="2409735"/>
            <a:ext cx="2931019" cy="14773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18C3EC-BB07-4147-9443-FE5B1FCF2183}"/>
              </a:ext>
            </a:extLst>
          </p:cNvPr>
          <p:cNvSpPr txBox="1"/>
          <p:nvPr/>
        </p:nvSpPr>
        <p:spPr>
          <a:xfrm>
            <a:off x="629479" y="4232557"/>
            <a:ext cx="294198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8 = Select Visual Basic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47AAED65-380C-4F8D-9B24-DC1EBF5A3190}"/>
              </a:ext>
            </a:extLst>
          </p:cNvPr>
          <p:cNvSpPr/>
          <p:nvPr/>
        </p:nvSpPr>
        <p:spPr>
          <a:xfrm>
            <a:off x="793505" y="1570648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88383D-DA0F-46F9-9655-2B1B7BE208B3}"/>
              </a:ext>
            </a:extLst>
          </p:cNvPr>
          <p:cNvSpPr txBox="1"/>
          <p:nvPr/>
        </p:nvSpPr>
        <p:spPr>
          <a:xfrm>
            <a:off x="7434470" y="5140331"/>
            <a:ext cx="294198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9 = Select Tools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AAF88A12-1C30-4AC5-ACBB-71408441FAEA}"/>
              </a:ext>
            </a:extLst>
          </p:cNvPr>
          <p:cNvSpPr/>
          <p:nvPr/>
        </p:nvSpPr>
        <p:spPr>
          <a:xfrm>
            <a:off x="7993712" y="3713631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98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3B633D-E0FD-442D-B012-09F498BC8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871" y="563424"/>
            <a:ext cx="3940570" cy="22062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F5F332-A7C5-4D80-B4B5-D9D36BA3EEC8}"/>
              </a:ext>
            </a:extLst>
          </p:cNvPr>
          <p:cNvSpPr txBox="1"/>
          <p:nvPr/>
        </p:nvSpPr>
        <p:spPr>
          <a:xfrm>
            <a:off x="7151707" y="1039733"/>
            <a:ext cx="294198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10 = Select References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818CD0A-A345-4D90-AE47-9E787EFA4B00}"/>
              </a:ext>
            </a:extLst>
          </p:cNvPr>
          <p:cNvSpPr/>
          <p:nvPr/>
        </p:nvSpPr>
        <p:spPr>
          <a:xfrm rot="5400000">
            <a:off x="6304160" y="977347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7110E9-D6E3-4BBC-8BC2-6CE97B38D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06" y="3208417"/>
            <a:ext cx="3687003" cy="33122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0F5C86-5429-4AC8-B58E-516FDB3760D7}"/>
              </a:ext>
            </a:extLst>
          </p:cNvPr>
          <p:cNvSpPr txBox="1"/>
          <p:nvPr/>
        </p:nvSpPr>
        <p:spPr>
          <a:xfrm>
            <a:off x="328407" y="4518046"/>
            <a:ext cx="239864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11 = Select Solver</a:t>
            </a:r>
          </a:p>
          <a:p>
            <a:pPr algn="ctr"/>
            <a:endParaRPr lang="en-AU" dirty="0"/>
          </a:p>
          <a:p>
            <a:pPr algn="ctr"/>
            <a:r>
              <a:rPr lang="en-AU" dirty="0"/>
              <a:t>12 = Unclick MISSING if it is ticked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5725230C-FBEE-4019-9BAD-E593C524CA23}"/>
              </a:ext>
            </a:extLst>
          </p:cNvPr>
          <p:cNvSpPr/>
          <p:nvPr/>
        </p:nvSpPr>
        <p:spPr>
          <a:xfrm rot="16200000">
            <a:off x="2961714" y="5057141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9CF49B5-4F9D-49F6-9E43-AC979A5983BA}"/>
              </a:ext>
            </a:extLst>
          </p:cNvPr>
          <p:cNvSpPr/>
          <p:nvPr/>
        </p:nvSpPr>
        <p:spPr>
          <a:xfrm rot="16200000">
            <a:off x="2961714" y="4456975"/>
            <a:ext cx="484828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96CE23-6B92-49A9-AF87-C5F9195A4A38}"/>
              </a:ext>
            </a:extLst>
          </p:cNvPr>
          <p:cNvSpPr txBox="1"/>
          <p:nvPr/>
        </p:nvSpPr>
        <p:spPr>
          <a:xfrm>
            <a:off x="8192002" y="4392443"/>
            <a:ext cx="2941982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Final Step</a:t>
            </a:r>
          </a:p>
          <a:p>
            <a:pPr algn="ctr"/>
            <a:r>
              <a:rPr lang="en-AU" dirty="0"/>
              <a:t>Save File</a:t>
            </a:r>
          </a:p>
          <a:p>
            <a:pPr algn="ctr"/>
            <a:r>
              <a:rPr lang="en-AU" dirty="0"/>
              <a:t>Macros will now run</a:t>
            </a:r>
          </a:p>
        </p:txBody>
      </p:sp>
    </p:spTree>
    <p:extLst>
      <p:ext uri="{BB962C8B-B14F-4D97-AF65-F5344CB8AC3E}">
        <p14:creationId xmlns:p14="http://schemas.microsoft.com/office/powerpoint/2010/main" val="61975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121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to fix… Cannot find Solver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fix… Cannot find Solver</dc:title>
  <dc:creator>Therese Turner</dc:creator>
  <cp:lastModifiedBy>Therese Turner</cp:lastModifiedBy>
  <cp:revision>4</cp:revision>
  <dcterms:created xsi:type="dcterms:W3CDTF">2019-12-02T23:43:04Z</dcterms:created>
  <dcterms:modified xsi:type="dcterms:W3CDTF">2019-12-03T00:28:33Z</dcterms:modified>
</cp:coreProperties>
</file>